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2" autoAdjust="0"/>
    <p:restoredTop sz="94660"/>
  </p:normalViewPr>
  <p:slideViewPr>
    <p:cSldViewPr snapToGrid="0">
      <p:cViewPr varScale="1">
        <p:scale>
          <a:sx n="75" d="100"/>
          <a:sy n="75" d="100"/>
        </p:scale>
        <p:origin x="62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25EC3C-2E05-488F-9102-5BCC4C7F6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9CC453A-4AD5-46F8-A247-E9AE49E79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34ECEC-D7F5-41EA-8C1C-423F18266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FFFD-0ADA-4B6D-BFEB-3C30248B149B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6F6A3B-0410-477B-8505-A16729458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FA5D45-51A8-48EC-8C57-B1F8B94ED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0AC-C903-4A2A-A286-1699269C0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48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7943B-7C64-446D-A60D-BF3CC320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FE8BC7-5FE8-4AAA-BC01-36891FEF8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88E764-5CBA-4331-A156-8B09C5A3A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FFFD-0ADA-4B6D-BFEB-3C30248B149B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FABC80-5B3F-4FAF-86A2-36F236B2B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3F54B9-9460-45F7-8ECC-8F3C54CC8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0AC-C903-4A2A-A286-1699269C0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05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F7F8F8A-8B78-4634-AC21-447C63BAD9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E7C60F4-B4B9-440A-82BD-F3C950F8D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FB0880-865B-4703-A8E3-EB16F1C32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FFFD-0ADA-4B6D-BFEB-3C30248B149B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CB2BE2-FF29-4D41-9B04-EBF5F14E2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08893B-D5DD-4A0B-8E57-F185CF98B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0AC-C903-4A2A-A286-1699269C0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19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C2AED7-03C0-4E27-B3F0-50B6503E4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C81BD6-0EFC-41A4-9188-F2AF533BB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942CD5-178D-481F-B8DC-4AABE0CFE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FFFD-0ADA-4B6D-BFEB-3C30248B149B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C22A62-4960-4B87-8221-EC3BD6837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6CA07C-EF86-4893-A3BF-9D2611BDD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0AC-C903-4A2A-A286-1699269C0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84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77A39E-9FEB-4CBE-8E68-DDD83983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6D4D95-C00B-41CF-B125-F6341548E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E29CF6-3909-4558-8D1E-AD417F729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FFFD-0ADA-4B6D-BFEB-3C30248B149B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6C5DB8-2F8D-4BE7-940F-7F89566FA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6BD7E2-9F97-4E79-9133-EFE02793A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0AC-C903-4A2A-A286-1699269C0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5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4B83B7-D6EC-4119-AAC6-28BF400A2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2CF2B0-AB15-4FF4-AF04-12ADF072FF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B4D449-EE41-4C46-A3E7-D9916DA4F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302B0C-9023-4848-85C4-D90CB91D1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FFFD-0ADA-4B6D-BFEB-3C30248B149B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55C433-798C-4353-886C-A9FE05403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167933-CE3F-46E2-8139-D851C313B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0AC-C903-4A2A-A286-1699269C0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77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0C33D0-5C9A-4A3E-99C1-1871CC900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3192209-C5BE-4286-A152-8948AB5F7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D6DACF2-AC3F-464C-B863-EA87E6125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32C7D09-2D7E-4AFF-97E3-0B2A0289FE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306CCCA-D5BB-44FE-BD6B-D0F484ECD9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8E49DF3-1314-49BD-80C0-5F7A76DA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FFFD-0ADA-4B6D-BFEB-3C30248B149B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B75A4C0-490A-4E05-90F6-A54CCABC3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6D8F282-AC85-49FF-BFAA-2D70238F9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0AC-C903-4A2A-A286-1699269C0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34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08764-6230-4172-9835-EE976E4E6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59546C2-2B4F-49DC-817E-E60575600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FFFD-0ADA-4B6D-BFEB-3C30248B149B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3E4D6AC-1526-4E77-934C-7360662E7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3ACF24-7B65-4CF6-8D33-9D4253806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0AC-C903-4A2A-A286-1699269C0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15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0D5A149-ACA6-477B-A9D0-681A6943B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FFFD-0ADA-4B6D-BFEB-3C30248B149B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576DE3A-CFD1-44BA-BF69-455BAB788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41BB9C-9AD1-4114-B4F9-865D259A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0AC-C903-4A2A-A286-1699269C0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35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D10F8B-0809-4B54-A18A-8383AED17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AE6A06-B680-4817-A5FB-CCEC77ECA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B2BB81D-484A-4161-BABF-8043BB0D2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72D8A7-2C43-41A4-889D-63D0E2681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FFFD-0ADA-4B6D-BFEB-3C30248B149B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873A37-B0A6-40DF-B652-4B9FF613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85B0B0-657F-4CE7-BDA0-9D2FD8E0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0AC-C903-4A2A-A286-1699269C0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89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F3092C-5E7A-4BD6-8CD3-8048AB4D7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1712BE0-7CCB-4D70-B960-4BC6C902FB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C07546E-DFB2-4AC6-8EC4-FCB2DF204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BF5880-2092-41D0-9B97-7ADBE2FE1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FFFD-0ADA-4B6D-BFEB-3C30248B149B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BFCD93-50E5-4CD6-AAF5-019C691C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7B483F-4F21-4C42-BC8B-84CDF9759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0AC-C903-4A2A-A286-1699269C0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65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0064895-861C-4A07-9FD9-B7A218D8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FA7EC5-BBB7-4E14-B73A-BE16B1C8B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F23010-B938-42CC-B220-3BDBE05DAB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7FFFD-0ADA-4B6D-BFEB-3C30248B149B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63123-6827-45A5-9599-6EC9F1BA46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3A156B-2598-43F2-A6F1-2374120828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110AC-C903-4A2A-A286-1699269C0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77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E4FA81E1-A68D-434D-A7B5-A8541DDAAE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440353"/>
              </p:ext>
            </p:extLst>
          </p:nvPr>
        </p:nvGraphicFramePr>
        <p:xfrm>
          <a:off x="650241" y="784212"/>
          <a:ext cx="10742862" cy="546727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880478">
                  <a:extLst>
                    <a:ext uri="{9D8B030D-6E8A-4147-A177-3AD203B41FA5}">
                      <a16:colId xmlns:a16="http://schemas.microsoft.com/office/drawing/2014/main" val="1506782277"/>
                    </a:ext>
                  </a:extLst>
                </a:gridCol>
                <a:gridCol w="2920692">
                  <a:extLst>
                    <a:ext uri="{9D8B030D-6E8A-4147-A177-3AD203B41FA5}">
                      <a16:colId xmlns:a16="http://schemas.microsoft.com/office/drawing/2014/main" val="2739161335"/>
                    </a:ext>
                  </a:extLst>
                </a:gridCol>
                <a:gridCol w="3116028">
                  <a:extLst>
                    <a:ext uri="{9D8B030D-6E8A-4147-A177-3AD203B41FA5}">
                      <a16:colId xmlns:a16="http://schemas.microsoft.com/office/drawing/2014/main" val="3233058037"/>
                    </a:ext>
                  </a:extLst>
                </a:gridCol>
                <a:gridCol w="2825664">
                  <a:extLst>
                    <a:ext uri="{9D8B030D-6E8A-4147-A177-3AD203B41FA5}">
                      <a16:colId xmlns:a16="http://schemas.microsoft.com/office/drawing/2014/main" val="4236867315"/>
                    </a:ext>
                  </a:extLst>
                </a:gridCol>
              </a:tblGrid>
              <a:tr h="910698">
                <a:tc>
                  <a:txBody>
                    <a:bodyPr/>
                    <a:lstStyle/>
                    <a:p>
                      <a:pPr algn="ctr"/>
                      <a:endParaRPr kumimoji="1" lang="ja-JP" altLang="en-US" sz="1700" dirty="0"/>
                    </a:p>
                  </a:txBody>
                  <a:tcPr marL="151783" marR="151783" marT="75892" marB="75892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3300" dirty="0"/>
                        <a:t>指定席</a:t>
                      </a:r>
                    </a:p>
                  </a:txBody>
                  <a:tcPr marL="151783" marR="151783" marT="75892" marB="75892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300" dirty="0"/>
                        <a:t>自由席</a:t>
                      </a:r>
                    </a:p>
                  </a:txBody>
                  <a:tcPr marL="151783" marR="151783" marT="75892" marB="75892" anchor="ctr"/>
                </a:tc>
                <a:extLst>
                  <a:ext uri="{0D108BD9-81ED-4DB2-BD59-A6C34878D82A}">
                    <a16:rowId xmlns:a16="http://schemas.microsoft.com/office/drawing/2014/main" val="3985608083"/>
                  </a:ext>
                </a:extLst>
              </a:tr>
              <a:tr h="9106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金額</a:t>
                      </a:r>
                    </a:p>
                  </a:txBody>
                  <a:tcPr marL="151783" marR="151783" marT="75892" marB="75892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3300" dirty="0"/>
                        <a:t>1000</a:t>
                      </a:r>
                      <a:r>
                        <a:rPr kumimoji="1" lang="ja-JP" altLang="en-US" sz="3300" dirty="0"/>
                        <a:t>円（ひざ上</a:t>
                      </a:r>
                      <a:r>
                        <a:rPr kumimoji="1" lang="en-US" altLang="ja-JP" sz="3300" dirty="0"/>
                        <a:t>600</a:t>
                      </a:r>
                      <a:r>
                        <a:rPr kumimoji="1" lang="ja-JP" altLang="en-US" sz="3300" dirty="0"/>
                        <a:t>円）</a:t>
                      </a:r>
                    </a:p>
                  </a:txBody>
                  <a:tcPr marL="151783" marR="151783" marT="75892" marB="75892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2558003"/>
                  </a:ext>
                </a:extLst>
              </a:tr>
              <a:tr h="9106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支払方法</a:t>
                      </a:r>
                    </a:p>
                  </a:txBody>
                  <a:tcPr marL="151783" marR="151783" marT="75892" marB="758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300" dirty="0"/>
                        <a:t>クレジットカード</a:t>
                      </a:r>
                      <a:endParaRPr kumimoji="1" lang="en-US" altLang="ja-JP" sz="2300" dirty="0"/>
                    </a:p>
                  </a:txBody>
                  <a:tcPr marL="151783" marR="151783" marT="75892" marB="7589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300" dirty="0"/>
                        <a:t>コンビニ支払</a:t>
                      </a:r>
                    </a:p>
                  </a:txBody>
                  <a:tcPr marL="151783" marR="151783" marT="75892" marB="758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300" dirty="0"/>
                        <a:t>当日現金払い</a:t>
                      </a:r>
                    </a:p>
                  </a:txBody>
                  <a:tcPr marL="151783" marR="151783" marT="75892" marB="75892" anchor="ctr"/>
                </a:tc>
                <a:extLst>
                  <a:ext uri="{0D108BD9-81ED-4DB2-BD59-A6C34878D82A}">
                    <a16:rowId xmlns:a16="http://schemas.microsoft.com/office/drawing/2014/main" val="2833674149"/>
                  </a:ext>
                </a:extLst>
              </a:tr>
              <a:tr h="9106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キャンセル</a:t>
                      </a:r>
                    </a:p>
                  </a:txBody>
                  <a:tcPr marL="151783" marR="151783" marT="75892" marB="758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300" dirty="0"/>
                        <a:t>〇</a:t>
                      </a:r>
                      <a:br>
                        <a:rPr kumimoji="1" lang="en-US" altLang="ja-JP" sz="1700" dirty="0"/>
                      </a:br>
                      <a:r>
                        <a:rPr kumimoji="1" lang="en-US" altLang="ja-JP" sz="1700" b="1" dirty="0">
                          <a:solidFill>
                            <a:srgbClr val="FF0000"/>
                          </a:solidFill>
                        </a:rPr>
                        <a:t>※2/22</a:t>
                      </a:r>
                      <a:r>
                        <a:rPr kumimoji="1" lang="ja-JP" altLang="en-US" sz="1700" b="1" dirty="0">
                          <a:solidFill>
                            <a:srgbClr val="FF0000"/>
                          </a:solidFill>
                        </a:rPr>
                        <a:t>まで</a:t>
                      </a:r>
                    </a:p>
                  </a:txBody>
                  <a:tcPr marL="151783" marR="151783" marT="75892" marB="758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300" dirty="0"/>
                        <a:t>✖</a:t>
                      </a:r>
                      <a:br>
                        <a:rPr kumimoji="1" lang="en-US" altLang="ja-JP" sz="1700" dirty="0"/>
                      </a:br>
                      <a:endParaRPr kumimoji="1" lang="ja-JP" altLang="en-US" sz="1700" dirty="0"/>
                    </a:p>
                  </a:txBody>
                  <a:tcPr marL="151783" marR="151783" marT="75892" marB="758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300" dirty="0"/>
                        <a:t>〇</a:t>
                      </a:r>
                      <a:br>
                        <a:rPr kumimoji="1" lang="en-US" altLang="ja-JP" sz="1700" dirty="0"/>
                      </a:br>
                      <a:r>
                        <a:rPr kumimoji="1" lang="en-US" altLang="ja-JP" sz="1700" dirty="0"/>
                        <a:t>※</a:t>
                      </a:r>
                      <a:r>
                        <a:rPr kumimoji="1" lang="ja-JP" altLang="en-US" sz="1700" dirty="0"/>
                        <a:t>当日まで</a:t>
                      </a:r>
                    </a:p>
                  </a:txBody>
                  <a:tcPr marL="151783" marR="151783" marT="75892" marB="75892" anchor="ctr"/>
                </a:tc>
                <a:extLst>
                  <a:ext uri="{0D108BD9-81ED-4DB2-BD59-A6C34878D82A}">
                    <a16:rowId xmlns:a16="http://schemas.microsoft.com/office/drawing/2014/main" val="487631992"/>
                  </a:ext>
                </a:extLst>
              </a:tr>
              <a:tr h="9106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席の譲渡</a:t>
                      </a:r>
                    </a:p>
                  </a:txBody>
                  <a:tcPr marL="151783" marR="151783" marT="75892" marB="75892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3300" dirty="0"/>
                        <a:t>〇</a:t>
                      </a:r>
                      <a:endParaRPr kumimoji="1" lang="ja-JP" altLang="en-US" sz="3300" b="1" dirty="0"/>
                    </a:p>
                  </a:txBody>
                  <a:tcPr marL="151783" marR="151783" marT="75892" marB="75892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300" dirty="0"/>
                        <a:t>〇</a:t>
                      </a:r>
                      <a:endParaRPr kumimoji="1" lang="en-US" altLang="ja-JP" sz="3300" b="1" dirty="0"/>
                    </a:p>
                  </a:txBody>
                  <a:tcPr marL="151783" marR="151783" marT="75892" marB="75892" anchor="ctr"/>
                </a:tc>
                <a:extLst>
                  <a:ext uri="{0D108BD9-81ED-4DB2-BD59-A6C34878D82A}">
                    <a16:rowId xmlns:a16="http://schemas.microsoft.com/office/drawing/2014/main" val="2967929354"/>
                  </a:ext>
                </a:extLst>
              </a:tr>
              <a:tr h="9106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こんな方に</a:t>
                      </a:r>
                    </a:p>
                  </a:txBody>
                  <a:tcPr marL="151783" marR="151783" marT="75892" marB="75892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良い席で楽しみたい！</a:t>
                      </a:r>
                      <a:r>
                        <a:rPr kumimoji="1" lang="en-US" altLang="ja-JP" sz="1700" dirty="0"/>
                        <a:t>/</a:t>
                      </a:r>
                      <a:r>
                        <a:rPr kumimoji="1" lang="ja-JP" altLang="en-US" sz="1700" dirty="0"/>
                        <a:t>受付はサッと済ませたい！</a:t>
                      </a:r>
                      <a:r>
                        <a:rPr kumimoji="1" lang="en-US" altLang="ja-JP" sz="1700" dirty="0"/>
                        <a:t>/</a:t>
                      </a:r>
                      <a:r>
                        <a:rPr kumimoji="1" lang="ja-JP" altLang="en-US" sz="1700" dirty="0"/>
                        <a:t>ムジカべべを応援したい！</a:t>
                      </a:r>
                    </a:p>
                  </a:txBody>
                  <a:tcPr marL="151783" marR="151783" marT="75892" marB="75892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700" dirty="0"/>
                        <a:t>間際でもキャンセルできる方が安心</a:t>
                      </a:r>
                      <a:endParaRPr kumimoji="1" lang="en-US" altLang="ja-JP" sz="1700" dirty="0"/>
                    </a:p>
                  </a:txBody>
                  <a:tcPr marL="151783" marR="151783" marT="75892" marB="75892" anchor="ctr"/>
                </a:tc>
                <a:extLst>
                  <a:ext uri="{0D108BD9-81ED-4DB2-BD59-A6C34878D82A}">
                    <a16:rowId xmlns:a16="http://schemas.microsoft.com/office/drawing/2014/main" val="979956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53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64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京子 杉本</dc:creator>
  <cp:lastModifiedBy>京子 杉本</cp:lastModifiedBy>
  <cp:revision>5</cp:revision>
  <dcterms:created xsi:type="dcterms:W3CDTF">2020-01-20T15:22:14Z</dcterms:created>
  <dcterms:modified xsi:type="dcterms:W3CDTF">2020-01-20T15:58:58Z</dcterms:modified>
</cp:coreProperties>
</file>